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8" r:id="rId4"/>
    <p:sldId id="261" r:id="rId5"/>
    <p:sldId id="262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4EBC8-CB0A-A6F1-929D-EBC523DDE6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848761-4C82-B3FF-95EA-550461322A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2947B-D766-0987-99A4-870FF0F82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DD3A9-CA6C-EA4E-85E6-EEC7ABA73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B7984-85D2-B799-0EA6-0EA304E09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66984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373BF-43CE-F9E9-13D0-F29897556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FD5F09-F672-2C6F-B14D-8A5397ADD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B2AE3-0A28-8F0A-0B0D-BCAC34E4C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53046-B777-A91C-F957-002D3E233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86634-0686-7B1D-99C4-169E8D080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545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29B2B-DA21-31DC-ED3D-DA3FFE2C47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8CEE95-45AC-C655-A53E-20CC651183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05EB8-FD93-2E90-3591-42AAC87EA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EC6EC-E032-40A4-8154-E299519A1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164C6-A2FB-7859-67E7-A314CDE2A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515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E88BE-65F3-7FE0-8C47-B85F1B077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4F1B4-9D58-BC2F-EBA6-C696193EC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0687E-1EEB-AB6A-2314-E76EC784D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109CC-60DF-B3A7-F692-4DD4EC38C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72317-18D0-D70B-661F-3C4746E0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60247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F67B-BD63-365D-08FE-EFF49720A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2FC79-8430-123E-94B0-330D4ADC4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598BC-54C8-BE34-A3D2-F944867B9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7ACCE-2A4C-711C-A5B9-75C5CD4E7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AF624-8567-FAC2-93EA-41D011A3B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69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67027-DD9E-3693-690B-89B381EA0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87D44-0B48-A433-D3EC-CD355BCF3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E8B45-25DD-9632-9807-7C9BB8F875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EEE5B2-DCB5-E5BE-9FE1-A2EFA8463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BB87D3-6B7D-59DC-18B7-8E4002005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06840-AFE1-4F04-13A4-A94D53BE9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59741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E3720-9E26-184E-F533-1DBE355F0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5A033-8883-BF20-94CB-4A61E7D16C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411BDC-408A-BFA5-2FFA-F9C1D2C94E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253F1E-3760-DF02-2495-6093B10D42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EB06F5-060F-E0BA-03E2-A5B8320F71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F93F15-F45A-BF76-CB20-4C1CD2E4E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5428E2-D093-A68C-A6C6-895F8044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836C72-479C-FF1A-76FC-A7CFF6423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54161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0B758-957E-A966-9783-DA986B900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CD35B1-D7AB-C6CC-B835-F879FA3B4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0F9023-AD15-A7E9-12B5-D50FAA6ED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5499F3-20C9-DA07-F789-90FD6DFF7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91876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BB121A-8A24-9E58-3C3F-87F2CE068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53C460-972A-3948-49D1-65531EE97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02679-8369-1AFC-E926-823217ED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8970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2D3E5-573B-BB23-EDE2-A04CEB5F7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08E68-617D-C61B-BF5C-5B214224D1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27A80F-B72E-BD1D-5557-B8ADFAEFD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1FD283-97EF-20DC-5AEA-2E8C0FB0B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7CF89E-5312-9C73-4AAF-C1A85D833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00141B-214B-4172-E07E-ADD33D497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7820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01714-80F7-788F-6DBD-1482CC61D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B9C9D7-11CD-C39D-9D67-C05D3EC8EE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470BD-FC25-0071-6B96-50452527B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3271DC-B5E5-D3AF-5FC9-5D65C572B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79A815-4FFF-D593-9824-378E1BF78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1F207-539C-0EF0-50C0-6AA8BF926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79016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D7A4FB-6363-1192-0C44-FABCC91DD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A4F2D6-CE7E-A4C9-778C-D3C878100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EF216-B2FC-0D61-02D1-B25667190E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430C65-6AB3-4BA8-A7F0-442DAAF5D50D}" type="datetimeFigureOut">
              <a:rPr lang="de-CH" smtClean="0"/>
              <a:t>17.09.2023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E1DC9-8F8A-7A09-021B-AAAD01CBC1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97696-F5C0-8AD0-D75D-FBA8EF993E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FD2ED-1153-4EFB-AB0F-346699A5498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78321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C3043-B3A3-FAA4-2E4D-631525D90B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58661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de-CH" dirty="0"/>
            </a:br>
            <a:br>
              <a:rPr lang="de-CH" dirty="0"/>
            </a:br>
            <a:r>
              <a:rPr lang="de-CH" dirty="0"/>
              <a:t>ICE Quality </a:t>
            </a:r>
            <a:r>
              <a:rPr lang="de-CH" dirty="0" err="1"/>
              <a:t>Curation</a:t>
            </a:r>
            <a:br>
              <a:rPr lang="de-CH" dirty="0"/>
            </a:br>
            <a:r>
              <a:rPr lang="de-CH" dirty="0"/>
              <a:t>and</a:t>
            </a:r>
            <a:br>
              <a:rPr lang="de-CH" dirty="0"/>
            </a:br>
            <a:r>
              <a:rPr lang="de-CH" dirty="0" err="1"/>
              <a:t>Cytotoxicity</a:t>
            </a:r>
            <a:r>
              <a:rPr lang="de-CH" dirty="0"/>
              <a:t> </a:t>
            </a:r>
            <a:r>
              <a:rPr lang="de-CH" dirty="0" err="1"/>
              <a:t>Filtering</a:t>
            </a:r>
            <a:br>
              <a:rPr lang="de-CH" dirty="0"/>
            </a:b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72724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FF004-7A46-C1EC-5F15-EA96284A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ICE QC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F0239A-A707-1048-77B7-6AEC85FD2A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" r="330"/>
          <a:stretch/>
        </p:blipFill>
        <p:spPr>
          <a:xfrm>
            <a:off x="2623930" y="940903"/>
            <a:ext cx="5877285" cy="592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716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15F85-0E52-99DF-5425-80EDB2D2F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Cytotoxicity</a:t>
            </a:r>
            <a:r>
              <a:rPr lang="de-CH" dirty="0"/>
              <a:t> </a:t>
            </a:r>
            <a:r>
              <a:rPr lang="de-CH" dirty="0" err="1"/>
              <a:t>filtering</a:t>
            </a:r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8BECE-4128-2711-260F-30AEAAB84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CH" dirty="0"/>
              <a:t>287 </a:t>
            </a:r>
            <a:r>
              <a:rPr lang="de-CH" dirty="0" err="1"/>
              <a:t>target</a:t>
            </a:r>
            <a:r>
              <a:rPr lang="de-CH" dirty="0"/>
              <a:t> </a:t>
            </a:r>
            <a:r>
              <a:rPr lang="de-CH" dirty="0" err="1"/>
              <a:t>assays</a:t>
            </a:r>
            <a:endParaRPr lang="de-CH" dirty="0"/>
          </a:p>
          <a:p>
            <a:r>
              <a:rPr lang="de-CH" dirty="0" err="1"/>
              <a:t>Active</a:t>
            </a:r>
            <a:r>
              <a:rPr lang="de-CH" dirty="0"/>
              <a:t> </a:t>
            </a:r>
            <a:r>
              <a:rPr lang="de-CH" dirty="0" err="1"/>
              <a:t>cases</a:t>
            </a:r>
            <a:r>
              <a:rPr lang="de-CH" dirty="0"/>
              <a:t> in </a:t>
            </a:r>
            <a:r>
              <a:rPr lang="de-CH" dirty="0" err="1"/>
              <a:t>target</a:t>
            </a:r>
            <a:r>
              <a:rPr lang="de-CH" dirty="0"/>
              <a:t> </a:t>
            </a:r>
            <a:r>
              <a:rPr lang="de-CH" dirty="0" err="1"/>
              <a:t>assays</a:t>
            </a:r>
            <a:r>
              <a:rPr lang="de-CH" dirty="0"/>
              <a:t>: 126877</a:t>
            </a:r>
          </a:p>
          <a:p>
            <a:r>
              <a:rPr lang="de-CH" dirty="0" err="1"/>
              <a:t>Inactive</a:t>
            </a:r>
            <a:r>
              <a:rPr lang="de-CH" dirty="0"/>
              <a:t> </a:t>
            </a:r>
            <a:r>
              <a:rPr lang="de-CH" dirty="0" err="1"/>
              <a:t>cases</a:t>
            </a:r>
            <a:r>
              <a:rPr lang="de-CH" dirty="0"/>
              <a:t> in </a:t>
            </a:r>
            <a:r>
              <a:rPr lang="de-CH" dirty="0" err="1"/>
              <a:t>target</a:t>
            </a:r>
            <a:r>
              <a:rPr lang="de-CH" dirty="0"/>
              <a:t> </a:t>
            </a:r>
            <a:r>
              <a:rPr lang="de-CH" dirty="0" err="1"/>
              <a:t>assays</a:t>
            </a:r>
            <a:r>
              <a:rPr lang="de-CH" dirty="0"/>
              <a:t>: 959084</a:t>
            </a:r>
          </a:p>
          <a:p>
            <a:pPr marL="0" indent="0">
              <a:buNone/>
            </a:pPr>
            <a:r>
              <a:rPr lang="de-CH" dirty="0"/>
              <a:t>91 </a:t>
            </a:r>
            <a:r>
              <a:rPr lang="de-CH" dirty="0" err="1"/>
              <a:t>burst</a:t>
            </a:r>
            <a:r>
              <a:rPr lang="de-CH" dirty="0"/>
              <a:t> </a:t>
            </a:r>
            <a:r>
              <a:rPr lang="de-CH" dirty="0" err="1"/>
              <a:t>assays</a:t>
            </a:r>
            <a:endParaRPr lang="de-CH" dirty="0"/>
          </a:p>
          <a:p>
            <a:pPr marL="0" indent="0">
              <a:buNone/>
            </a:pPr>
            <a:r>
              <a:rPr lang="de-CH" dirty="0"/>
              <a:t>47 </a:t>
            </a:r>
            <a:r>
              <a:rPr lang="de-CH" dirty="0" err="1"/>
              <a:t>viability</a:t>
            </a:r>
            <a:r>
              <a:rPr lang="de-CH" dirty="0"/>
              <a:t> </a:t>
            </a:r>
            <a:r>
              <a:rPr lang="de-CH" dirty="0" err="1"/>
              <a:t>assays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76614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CFE8D94-A356-8F87-3650-FBAF5C18D7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51704" y="1928192"/>
            <a:ext cx="4688591" cy="468859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C665212-36DD-37B1-E071-CA6016268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CH" dirty="0"/>
              <a:t>Burst </a:t>
            </a:r>
            <a:r>
              <a:rPr lang="de-CH" dirty="0" err="1"/>
              <a:t>assay</a:t>
            </a:r>
            <a:r>
              <a:rPr lang="de-CH" dirty="0"/>
              <a:t> </a:t>
            </a:r>
            <a:r>
              <a:rPr lang="de-CH" dirty="0" err="1"/>
              <a:t>cytotoxicity</a:t>
            </a:r>
            <a:r>
              <a:rPr lang="de-CH" dirty="0"/>
              <a:t> </a:t>
            </a:r>
            <a:r>
              <a:rPr lang="de-CH" dirty="0" err="1"/>
              <a:t>data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95498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CFE8D94-A356-8F87-3650-FBAF5C18D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977" y="333981"/>
            <a:ext cx="7428046" cy="619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71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Microsoft Office PowerPoint</Application>
  <PresentationFormat>Widescreen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  ICE Quality Curation and Cytotoxicity Filtering </vt:lpstr>
      <vt:lpstr>ICE QC</vt:lpstr>
      <vt:lpstr>Cytotoxicity filtering</vt:lpstr>
      <vt:lpstr>Burst assay cytotoxicity data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ICE Quality Curation and Cytotoxicity Filtering </dc:title>
  <dc:creator>Robin Bosshard</dc:creator>
  <cp:lastModifiedBy>Robin Bosshard</cp:lastModifiedBy>
  <cp:revision>2</cp:revision>
  <dcterms:created xsi:type="dcterms:W3CDTF">2023-09-17T18:17:02Z</dcterms:created>
  <dcterms:modified xsi:type="dcterms:W3CDTF">2023-09-19T06:05:52Z</dcterms:modified>
</cp:coreProperties>
</file>

<file path=docProps/thumbnail.jpeg>
</file>